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22860000" cy="22860000"/>
  <p:notesSz cx="6858000" cy="9144000"/>
  <p:defaultTextStyle>
    <a:defPPr>
      <a:defRPr lang="en-US"/>
    </a:defPPr>
    <a:lvl1pPr marL="0" algn="l" defTabSz="2089975" rtl="0" eaLnBrk="1" latinLnBrk="0" hangingPunct="1">
      <a:defRPr sz="4125" kern="1200">
        <a:solidFill>
          <a:schemeClr val="tx1"/>
        </a:solidFill>
        <a:latin typeface="+mn-lt"/>
        <a:ea typeface="+mn-ea"/>
        <a:cs typeface="+mn-cs"/>
      </a:defRPr>
    </a:lvl1pPr>
    <a:lvl2pPr marL="1044988" algn="l" defTabSz="2089975" rtl="0" eaLnBrk="1" latinLnBrk="0" hangingPunct="1">
      <a:defRPr sz="4125" kern="1200">
        <a:solidFill>
          <a:schemeClr val="tx1"/>
        </a:solidFill>
        <a:latin typeface="+mn-lt"/>
        <a:ea typeface="+mn-ea"/>
        <a:cs typeface="+mn-cs"/>
      </a:defRPr>
    </a:lvl2pPr>
    <a:lvl3pPr marL="2089975" algn="l" defTabSz="2089975" rtl="0" eaLnBrk="1" latinLnBrk="0" hangingPunct="1">
      <a:defRPr sz="4125" kern="1200">
        <a:solidFill>
          <a:schemeClr val="tx1"/>
        </a:solidFill>
        <a:latin typeface="+mn-lt"/>
        <a:ea typeface="+mn-ea"/>
        <a:cs typeface="+mn-cs"/>
      </a:defRPr>
    </a:lvl3pPr>
    <a:lvl4pPr marL="3134964" algn="l" defTabSz="2089975" rtl="0" eaLnBrk="1" latinLnBrk="0" hangingPunct="1">
      <a:defRPr sz="4125" kern="1200">
        <a:solidFill>
          <a:schemeClr val="tx1"/>
        </a:solidFill>
        <a:latin typeface="+mn-lt"/>
        <a:ea typeface="+mn-ea"/>
        <a:cs typeface="+mn-cs"/>
      </a:defRPr>
    </a:lvl4pPr>
    <a:lvl5pPr marL="4179951" algn="l" defTabSz="2089975" rtl="0" eaLnBrk="1" latinLnBrk="0" hangingPunct="1">
      <a:defRPr sz="4125" kern="1200">
        <a:solidFill>
          <a:schemeClr val="tx1"/>
        </a:solidFill>
        <a:latin typeface="+mn-lt"/>
        <a:ea typeface="+mn-ea"/>
        <a:cs typeface="+mn-cs"/>
      </a:defRPr>
    </a:lvl5pPr>
    <a:lvl6pPr marL="5224939" algn="l" defTabSz="2089975" rtl="0" eaLnBrk="1" latinLnBrk="0" hangingPunct="1">
      <a:defRPr sz="4125" kern="1200">
        <a:solidFill>
          <a:schemeClr val="tx1"/>
        </a:solidFill>
        <a:latin typeface="+mn-lt"/>
        <a:ea typeface="+mn-ea"/>
        <a:cs typeface="+mn-cs"/>
      </a:defRPr>
    </a:lvl6pPr>
    <a:lvl7pPr marL="6269926" algn="l" defTabSz="2089975" rtl="0" eaLnBrk="1" latinLnBrk="0" hangingPunct="1">
      <a:defRPr sz="4125" kern="1200">
        <a:solidFill>
          <a:schemeClr val="tx1"/>
        </a:solidFill>
        <a:latin typeface="+mn-lt"/>
        <a:ea typeface="+mn-ea"/>
        <a:cs typeface="+mn-cs"/>
      </a:defRPr>
    </a:lvl7pPr>
    <a:lvl8pPr marL="7314914" algn="l" defTabSz="2089975" rtl="0" eaLnBrk="1" latinLnBrk="0" hangingPunct="1">
      <a:defRPr sz="4125" kern="1200">
        <a:solidFill>
          <a:schemeClr val="tx1"/>
        </a:solidFill>
        <a:latin typeface="+mn-lt"/>
        <a:ea typeface="+mn-ea"/>
        <a:cs typeface="+mn-cs"/>
      </a:defRPr>
    </a:lvl8pPr>
    <a:lvl9pPr marL="8359903" algn="l" defTabSz="2089975" rtl="0" eaLnBrk="1" latinLnBrk="0" hangingPunct="1">
      <a:defRPr sz="412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0" userDrawn="1">
          <p15:clr>
            <a:srgbClr val="A4A3A4"/>
          </p15:clr>
        </p15:guide>
        <p15:guide id="2" pos="7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41" autoAdjust="0"/>
    <p:restoredTop sz="94660"/>
  </p:normalViewPr>
  <p:slideViewPr>
    <p:cSldViewPr>
      <p:cViewPr>
        <p:scale>
          <a:sx n="20" d="100"/>
          <a:sy n="20" d="100"/>
        </p:scale>
        <p:origin x="2280" y="204"/>
      </p:cViewPr>
      <p:guideLst>
        <p:guide orient="horz" pos="7200"/>
        <p:guide pos="7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D807B5-DDA9-478B-ADEE-58A57103E605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459988-ACAB-46FB-B8A3-3BD220F4D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678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089975" rtl="0" eaLnBrk="1" latinLnBrk="0" hangingPunct="1">
      <a:defRPr sz="2750" kern="1200">
        <a:solidFill>
          <a:schemeClr val="tx1"/>
        </a:solidFill>
        <a:latin typeface="+mn-lt"/>
        <a:ea typeface="+mn-ea"/>
        <a:cs typeface="+mn-cs"/>
      </a:defRPr>
    </a:lvl1pPr>
    <a:lvl2pPr marL="1044988" algn="l" defTabSz="2089975" rtl="0" eaLnBrk="1" latinLnBrk="0" hangingPunct="1">
      <a:defRPr sz="2750" kern="1200">
        <a:solidFill>
          <a:schemeClr val="tx1"/>
        </a:solidFill>
        <a:latin typeface="+mn-lt"/>
        <a:ea typeface="+mn-ea"/>
        <a:cs typeface="+mn-cs"/>
      </a:defRPr>
    </a:lvl2pPr>
    <a:lvl3pPr marL="2089975" algn="l" defTabSz="2089975" rtl="0" eaLnBrk="1" latinLnBrk="0" hangingPunct="1">
      <a:defRPr sz="2750" kern="1200">
        <a:solidFill>
          <a:schemeClr val="tx1"/>
        </a:solidFill>
        <a:latin typeface="+mn-lt"/>
        <a:ea typeface="+mn-ea"/>
        <a:cs typeface="+mn-cs"/>
      </a:defRPr>
    </a:lvl3pPr>
    <a:lvl4pPr marL="3134964" algn="l" defTabSz="2089975" rtl="0" eaLnBrk="1" latinLnBrk="0" hangingPunct="1">
      <a:defRPr sz="2750" kern="1200">
        <a:solidFill>
          <a:schemeClr val="tx1"/>
        </a:solidFill>
        <a:latin typeface="+mn-lt"/>
        <a:ea typeface="+mn-ea"/>
        <a:cs typeface="+mn-cs"/>
      </a:defRPr>
    </a:lvl4pPr>
    <a:lvl5pPr marL="4179951" algn="l" defTabSz="2089975" rtl="0" eaLnBrk="1" latinLnBrk="0" hangingPunct="1">
      <a:defRPr sz="2750" kern="1200">
        <a:solidFill>
          <a:schemeClr val="tx1"/>
        </a:solidFill>
        <a:latin typeface="+mn-lt"/>
        <a:ea typeface="+mn-ea"/>
        <a:cs typeface="+mn-cs"/>
      </a:defRPr>
    </a:lvl5pPr>
    <a:lvl6pPr marL="5224939" algn="l" defTabSz="2089975" rtl="0" eaLnBrk="1" latinLnBrk="0" hangingPunct="1">
      <a:defRPr sz="2750" kern="1200">
        <a:solidFill>
          <a:schemeClr val="tx1"/>
        </a:solidFill>
        <a:latin typeface="+mn-lt"/>
        <a:ea typeface="+mn-ea"/>
        <a:cs typeface="+mn-cs"/>
      </a:defRPr>
    </a:lvl6pPr>
    <a:lvl7pPr marL="6269926" algn="l" defTabSz="2089975" rtl="0" eaLnBrk="1" latinLnBrk="0" hangingPunct="1">
      <a:defRPr sz="2750" kern="1200">
        <a:solidFill>
          <a:schemeClr val="tx1"/>
        </a:solidFill>
        <a:latin typeface="+mn-lt"/>
        <a:ea typeface="+mn-ea"/>
        <a:cs typeface="+mn-cs"/>
      </a:defRPr>
    </a:lvl7pPr>
    <a:lvl8pPr marL="7314914" algn="l" defTabSz="2089975" rtl="0" eaLnBrk="1" latinLnBrk="0" hangingPunct="1">
      <a:defRPr sz="2750" kern="1200">
        <a:solidFill>
          <a:schemeClr val="tx1"/>
        </a:solidFill>
        <a:latin typeface="+mn-lt"/>
        <a:ea typeface="+mn-ea"/>
        <a:cs typeface="+mn-cs"/>
      </a:defRPr>
    </a:lvl8pPr>
    <a:lvl9pPr marL="8359903" algn="l" defTabSz="2089975" rtl="0" eaLnBrk="1" latinLnBrk="0" hangingPunct="1">
      <a:defRPr sz="27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714500" y="685800"/>
            <a:ext cx="3429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59988-ACAB-46FB-B8A3-3BD220F4DBA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244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7101419"/>
            <a:ext cx="19431000" cy="490008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2954000"/>
            <a:ext cx="16002000" cy="5842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44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089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34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179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24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269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149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359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0" y="1465798"/>
            <a:ext cx="10287000" cy="3120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0" y="1465798"/>
            <a:ext cx="30480000" cy="3120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4689669"/>
            <a:ext cx="19431000" cy="4540250"/>
          </a:xfrm>
        </p:spPr>
        <p:txBody>
          <a:bodyPr anchor="t"/>
          <a:lstStyle>
            <a:lvl1pPr algn="l">
              <a:defRPr sz="912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9689047"/>
            <a:ext cx="19431000" cy="5000624"/>
          </a:xfrm>
        </p:spPr>
        <p:txBody>
          <a:bodyPr anchor="b"/>
          <a:lstStyle>
            <a:lvl1pPr marL="0" indent="0">
              <a:buNone/>
              <a:defRPr sz="4625">
                <a:solidFill>
                  <a:schemeClr val="tx1">
                    <a:tint val="75000"/>
                  </a:schemeClr>
                </a:solidFill>
              </a:defRPr>
            </a:lvl1pPr>
            <a:lvl2pPr marL="1044988" indent="0">
              <a:buNone/>
              <a:defRPr sz="4125">
                <a:solidFill>
                  <a:schemeClr val="tx1">
                    <a:tint val="75000"/>
                  </a:schemeClr>
                </a:solidFill>
              </a:defRPr>
            </a:lvl2pPr>
            <a:lvl3pPr marL="2089975" indent="0">
              <a:buNone/>
              <a:defRPr sz="3625">
                <a:solidFill>
                  <a:schemeClr val="tx1">
                    <a:tint val="75000"/>
                  </a:schemeClr>
                </a:solidFill>
              </a:defRPr>
            </a:lvl3pPr>
            <a:lvl4pPr marL="3134964" indent="0">
              <a:buNone/>
              <a:defRPr sz="3250">
                <a:solidFill>
                  <a:schemeClr val="tx1">
                    <a:tint val="75000"/>
                  </a:schemeClr>
                </a:solidFill>
              </a:defRPr>
            </a:lvl4pPr>
            <a:lvl5pPr marL="4179951" indent="0">
              <a:buNone/>
              <a:defRPr sz="3250">
                <a:solidFill>
                  <a:schemeClr val="tx1">
                    <a:tint val="75000"/>
                  </a:schemeClr>
                </a:solidFill>
              </a:defRPr>
            </a:lvl5pPr>
            <a:lvl6pPr marL="5224939" indent="0">
              <a:buNone/>
              <a:defRPr sz="3250">
                <a:solidFill>
                  <a:schemeClr val="tx1">
                    <a:tint val="75000"/>
                  </a:schemeClr>
                </a:solidFill>
              </a:defRPr>
            </a:lvl6pPr>
            <a:lvl7pPr marL="6269926" indent="0">
              <a:buNone/>
              <a:defRPr sz="3250">
                <a:solidFill>
                  <a:schemeClr val="tx1">
                    <a:tint val="75000"/>
                  </a:schemeClr>
                </a:solidFill>
              </a:defRPr>
            </a:lvl7pPr>
            <a:lvl8pPr marL="7314914" indent="0">
              <a:buNone/>
              <a:defRPr sz="3250">
                <a:solidFill>
                  <a:schemeClr val="tx1">
                    <a:tint val="75000"/>
                  </a:schemeClr>
                </a:solidFill>
              </a:defRPr>
            </a:lvl8pPr>
            <a:lvl9pPr marL="8359903" indent="0">
              <a:buNone/>
              <a:defRPr sz="32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0" y="8535464"/>
            <a:ext cx="20383500" cy="24135290"/>
          </a:xfrm>
        </p:spPr>
        <p:txBody>
          <a:bodyPr/>
          <a:lstStyle>
            <a:lvl1pPr>
              <a:defRPr sz="6375"/>
            </a:lvl1pPr>
            <a:lvl2pPr>
              <a:defRPr sz="5500"/>
            </a:lvl2pPr>
            <a:lvl3pPr>
              <a:defRPr sz="4625"/>
            </a:lvl3pPr>
            <a:lvl4pPr>
              <a:defRPr sz="4125"/>
            </a:lvl4pPr>
            <a:lvl5pPr>
              <a:defRPr sz="4125"/>
            </a:lvl5pPr>
            <a:lvl6pPr>
              <a:defRPr sz="4125"/>
            </a:lvl6pPr>
            <a:lvl7pPr>
              <a:defRPr sz="4125"/>
            </a:lvl7pPr>
            <a:lvl8pPr>
              <a:defRPr sz="4125"/>
            </a:lvl8pPr>
            <a:lvl9pPr>
              <a:defRPr sz="41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050500" y="8535464"/>
            <a:ext cx="20383500" cy="24135290"/>
          </a:xfrm>
        </p:spPr>
        <p:txBody>
          <a:bodyPr/>
          <a:lstStyle>
            <a:lvl1pPr>
              <a:defRPr sz="6375"/>
            </a:lvl1pPr>
            <a:lvl2pPr>
              <a:defRPr sz="5500"/>
            </a:lvl2pPr>
            <a:lvl3pPr>
              <a:defRPr sz="4625"/>
            </a:lvl3pPr>
            <a:lvl4pPr>
              <a:defRPr sz="4125"/>
            </a:lvl4pPr>
            <a:lvl5pPr>
              <a:defRPr sz="4125"/>
            </a:lvl5pPr>
            <a:lvl6pPr>
              <a:defRPr sz="4125"/>
            </a:lvl6pPr>
            <a:lvl7pPr>
              <a:defRPr sz="4125"/>
            </a:lvl7pPr>
            <a:lvl8pPr>
              <a:defRPr sz="4125"/>
            </a:lvl8pPr>
            <a:lvl9pPr>
              <a:defRPr sz="41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15460"/>
            <a:ext cx="20574000" cy="3810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117045"/>
            <a:ext cx="10100470" cy="2132540"/>
          </a:xfrm>
        </p:spPr>
        <p:txBody>
          <a:bodyPr anchor="b"/>
          <a:lstStyle>
            <a:lvl1pPr marL="0" indent="0">
              <a:buNone/>
              <a:defRPr sz="5500" b="1"/>
            </a:lvl1pPr>
            <a:lvl2pPr marL="1044988" indent="0">
              <a:buNone/>
              <a:defRPr sz="4625" b="1"/>
            </a:lvl2pPr>
            <a:lvl3pPr marL="2089975" indent="0">
              <a:buNone/>
              <a:defRPr sz="4125" b="1"/>
            </a:lvl3pPr>
            <a:lvl4pPr marL="3134964" indent="0">
              <a:buNone/>
              <a:defRPr sz="3625" b="1"/>
            </a:lvl4pPr>
            <a:lvl5pPr marL="4179951" indent="0">
              <a:buNone/>
              <a:defRPr sz="3625" b="1"/>
            </a:lvl5pPr>
            <a:lvl6pPr marL="5224939" indent="0">
              <a:buNone/>
              <a:defRPr sz="3625" b="1"/>
            </a:lvl6pPr>
            <a:lvl7pPr marL="6269926" indent="0">
              <a:buNone/>
              <a:defRPr sz="3625" b="1"/>
            </a:lvl7pPr>
            <a:lvl8pPr marL="7314914" indent="0">
              <a:buNone/>
              <a:defRPr sz="3625" b="1"/>
            </a:lvl8pPr>
            <a:lvl9pPr marL="8359903" indent="0">
              <a:buNone/>
              <a:defRPr sz="362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7249585"/>
            <a:ext cx="10100470" cy="13170960"/>
          </a:xfrm>
        </p:spPr>
        <p:txBody>
          <a:bodyPr/>
          <a:lstStyle>
            <a:lvl1pPr>
              <a:defRPr sz="5500"/>
            </a:lvl1pPr>
            <a:lvl2pPr>
              <a:defRPr sz="4625"/>
            </a:lvl2pPr>
            <a:lvl3pPr>
              <a:defRPr sz="4125"/>
            </a:lvl3pPr>
            <a:lvl4pPr>
              <a:defRPr sz="3625"/>
            </a:lvl4pPr>
            <a:lvl5pPr>
              <a:defRPr sz="3625"/>
            </a:lvl5pPr>
            <a:lvl6pPr>
              <a:defRPr sz="3625"/>
            </a:lvl6pPr>
            <a:lvl7pPr>
              <a:defRPr sz="3625"/>
            </a:lvl7pPr>
            <a:lvl8pPr>
              <a:defRPr sz="3625"/>
            </a:lvl8pPr>
            <a:lvl9pPr>
              <a:defRPr sz="3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117045"/>
            <a:ext cx="10104438" cy="2132540"/>
          </a:xfrm>
        </p:spPr>
        <p:txBody>
          <a:bodyPr anchor="b"/>
          <a:lstStyle>
            <a:lvl1pPr marL="0" indent="0">
              <a:buNone/>
              <a:defRPr sz="5500" b="1"/>
            </a:lvl1pPr>
            <a:lvl2pPr marL="1044988" indent="0">
              <a:buNone/>
              <a:defRPr sz="4625" b="1"/>
            </a:lvl2pPr>
            <a:lvl3pPr marL="2089975" indent="0">
              <a:buNone/>
              <a:defRPr sz="4125" b="1"/>
            </a:lvl3pPr>
            <a:lvl4pPr marL="3134964" indent="0">
              <a:buNone/>
              <a:defRPr sz="3625" b="1"/>
            </a:lvl4pPr>
            <a:lvl5pPr marL="4179951" indent="0">
              <a:buNone/>
              <a:defRPr sz="3625" b="1"/>
            </a:lvl5pPr>
            <a:lvl6pPr marL="5224939" indent="0">
              <a:buNone/>
              <a:defRPr sz="3625" b="1"/>
            </a:lvl6pPr>
            <a:lvl7pPr marL="6269926" indent="0">
              <a:buNone/>
              <a:defRPr sz="3625" b="1"/>
            </a:lvl7pPr>
            <a:lvl8pPr marL="7314914" indent="0">
              <a:buNone/>
              <a:defRPr sz="3625" b="1"/>
            </a:lvl8pPr>
            <a:lvl9pPr marL="8359903" indent="0">
              <a:buNone/>
              <a:defRPr sz="362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7249585"/>
            <a:ext cx="10104438" cy="13170960"/>
          </a:xfrm>
        </p:spPr>
        <p:txBody>
          <a:bodyPr/>
          <a:lstStyle>
            <a:lvl1pPr>
              <a:defRPr sz="5500"/>
            </a:lvl1pPr>
            <a:lvl2pPr>
              <a:defRPr sz="4625"/>
            </a:lvl2pPr>
            <a:lvl3pPr>
              <a:defRPr sz="4125"/>
            </a:lvl3pPr>
            <a:lvl4pPr>
              <a:defRPr sz="3625"/>
            </a:lvl4pPr>
            <a:lvl5pPr>
              <a:defRPr sz="3625"/>
            </a:lvl5pPr>
            <a:lvl6pPr>
              <a:defRPr sz="3625"/>
            </a:lvl6pPr>
            <a:lvl7pPr>
              <a:defRPr sz="3625"/>
            </a:lvl7pPr>
            <a:lvl8pPr>
              <a:defRPr sz="3625"/>
            </a:lvl8pPr>
            <a:lvl9pPr>
              <a:defRPr sz="3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910166"/>
            <a:ext cx="7520783" cy="3873500"/>
          </a:xfrm>
        </p:spPr>
        <p:txBody>
          <a:bodyPr anchor="b"/>
          <a:lstStyle>
            <a:lvl1pPr algn="l">
              <a:defRPr sz="46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910171"/>
            <a:ext cx="12779375" cy="19510376"/>
          </a:xfrm>
        </p:spPr>
        <p:txBody>
          <a:bodyPr/>
          <a:lstStyle>
            <a:lvl1pPr>
              <a:defRPr sz="7375"/>
            </a:lvl1pPr>
            <a:lvl2pPr>
              <a:defRPr sz="6375"/>
            </a:lvl2pPr>
            <a:lvl3pPr>
              <a:defRPr sz="5500"/>
            </a:lvl3pPr>
            <a:lvl4pPr>
              <a:defRPr sz="4625"/>
            </a:lvl4pPr>
            <a:lvl5pPr>
              <a:defRPr sz="4625"/>
            </a:lvl5pPr>
            <a:lvl6pPr>
              <a:defRPr sz="4625"/>
            </a:lvl6pPr>
            <a:lvl7pPr>
              <a:defRPr sz="4625"/>
            </a:lvl7pPr>
            <a:lvl8pPr>
              <a:defRPr sz="4625"/>
            </a:lvl8pPr>
            <a:lvl9pPr>
              <a:defRPr sz="4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4783671"/>
            <a:ext cx="7520783" cy="15636876"/>
          </a:xfrm>
        </p:spPr>
        <p:txBody>
          <a:bodyPr/>
          <a:lstStyle>
            <a:lvl1pPr marL="0" indent="0">
              <a:buNone/>
              <a:defRPr sz="3250"/>
            </a:lvl1pPr>
            <a:lvl2pPr marL="1044988" indent="0">
              <a:buNone/>
              <a:defRPr sz="2750"/>
            </a:lvl2pPr>
            <a:lvl3pPr marL="2089975" indent="0">
              <a:buNone/>
              <a:defRPr sz="2250"/>
            </a:lvl3pPr>
            <a:lvl4pPr marL="3134964" indent="0">
              <a:buNone/>
              <a:defRPr sz="2000"/>
            </a:lvl4pPr>
            <a:lvl5pPr marL="4179951" indent="0">
              <a:buNone/>
              <a:defRPr sz="2000"/>
            </a:lvl5pPr>
            <a:lvl6pPr marL="5224939" indent="0">
              <a:buNone/>
              <a:defRPr sz="2000"/>
            </a:lvl6pPr>
            <a:lvl7pPr marL="6269926" indent="0">
              <a:buNone/>
              <a:defRPr sz="2000"/>
            </a:lvl7pPr>
            <a:lvl8pPr marL="7314914" indent="0">
              <a:buNone/>
              <a:defRPr sz="2000"/>
            </a:lvl8pPr>
            <a:lvl9pPr marL="8359903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6002003"/>
            <a:ext cx="13716000" cy="1889126"/>
          </a:xfrm>
        </p:spPr>
        <p:txBody>
          <a:bodyPr anchor="b"/>
          <a:lstStyle>
            <a:lvl1pPr algn="l">
              <a:defRPr sz="46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042584"/>
            <a:ext cx="13716000" cy="13716000"/>
          </a:xfrm>
        </p:spPr>
        <p:txBody>
          <a:bodyPr/>
          <a:lstStyle>
            <a:lvl1pPr marL="0" indent="0">
              <a:buNone/>
              <a:defRPr sz="7375"/>
            </a:lvl1pPr>
            <a:lvl2pPr marL="1044988" indent="0">
              <a:buNone/>
              <a:defRPr sz="6375"/>
            </a:lvl2pPr>
            <a:lvl3pPr marL="2089975" indent="0">
              <a:buNone/>
              <a:defRPr sz="5500"/>
            </a:lvl3pPr>
            <a:lvl4pPr marL="3134964" indent="0">
              <a:buNone/>
              <a:defRPr sz="4625"/>
            </a:lvl4pPr>
            <a:lvl5pPr marL="4179951" indent="0">
              <a:buNone/>
              <a:defRPr sz="4625"/>
            </a:lvl5pPr>
            <a:lvl6pPr marL="5224939" indent="0">
              <a:buNone/>
              <a:defRPr sz="4625"/>
            </a:lvl6pPr>
            <a:lvl7pPr marL="6269926" indent="0">
              <a:buNone/>
              <a:defRPr sz="4625"/>
            </a:lvl7pPr>
            <a:lvl8pPr marL="7314914" indent="0">
              <a:buNone/>
              <a:defRPr sz="4625"/>
            </a:lvl8pPr>
            <a:lvl9pPr marL="8359903" indent="0">
              <a:buNone/>
              <a:defRPr sz="462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17891129"/>
            <a:ext cx="13716000" cy="2682874"/>
          </a:xfrm>
        </p:spPr>
        <p:txBody>
          <a:bodyPr/>
          <a:lstStyle>
            <a:lvl1pPr marL="0" indent="0">
              <a:buNone/>
              <a:defRPr sz="3250"/>
            </a:lvl1pPr>
            <a:lvl2pPr marL="1044988" indent="0">
              <a:buNone/>
              <a:defRPr sz="2750"/>
            </a:lvl2pPr>
            <a:lvl3pPr marL="2089975" indent="0">
              <a:buNone/>
              <a:defRPr sz="2250"/>
            </a:lvl3pPr>
            <a:lvl4pPr marL="3134964" indent="0">
              <a:buNone/>
              <a:defRPr sz="2000"/>
            </a:lvl4pPr>
            <a:lvl5pPr marL="4179951" indent="0">
              <a:buNone/>
              <a:defRPr sz="2000"/>
            </a:lvl5pPr>
            <a:lvl6pPr marL="5224939" indent="0">
              <a:buNone/>
              <a:defRPr sz="2000"/>
            </a:lvl6pPr>
            <a:lvl7pPr marL="6269926" indent="0">
              <a:buNone/>
              <a:defRPr sz="2000"/>
            </a:lvl7pPr>
            <a:lvl8pPr marL="7314914" indent="0">
              <a:buNone/>
              <a:defRPr sz="2000"/>
            </a:lvl8pPr>
            <a:lvl9pPr marL="8359903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915460"/>
            <a:ext cx="20574000" cy="3810000"/>
          </a:xfrm>
          <a:prstGeom prst="rect">
            <a:avLst/>
          </a:prstGeom>
        </p:spPr>
        <p:txBody>
          <a:bodyPr vert="horz" lIns="167198" tIns="83599" rIns="167198" bIns="8359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334004"/>
            <a:ext cx="20574000" cy="15086544"/>
          </a:xfrm>
          <a:prstGeom prst="rect">
            <a:avLst/>
          </a:prstGeom>
        </p:spPr>
        <p:txBody>
          <a:bodyPr vert="horz" lIns="167198" tIns="83599" rIns="167198" bIns="8359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1187836"/>
            <a:ext cx="5334000" cy="1217084"/>
          </a:xfrm>
          <a:prstGeom prst="rect">
            <a:avLst/>
          </a:prstGeom>
        </p:spPr>
        <p:txBody>
          <a:bodyPr vert="horz" lIns="167198" tIns="83599" rIns="167198" bIns="83599" rtlCol="0" anchor="ctr"/>
          <a:lstStyle>
            <a:lvl1pPr algn="l">
              <a:defRPr sz="2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A3E1E-16CF-4FA9-BC76-3888B1F2DC9B}" type="datetimeFigureOut">
              <a:rPr lang="en-US" smtClean="0"/>
              <a:pPr/>
              <a:t>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1187836"/>
            <a:ext cx="7239000" cy="1217084"/>
          </a:xfrm>
          <a:prstGeom prst="rect">
            <a:avLst/>
          </a:prstGeom>
        </p:spPr>
        <p:txBody>
          <a:bodyPr vert="horz" lIns="167198" tIns="83599" rIns="167198" bIns="83599" rtlCol="0" anchor="ctr"/>
          <a:lstStyle>
            <a:lvl1pPr algn="ctr">
              <a:defRPr sz="2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1187836"/>
            <a:ext cx="5334000" cy="1217084"/>
          </a:xfrm>
          <a:prstGeom prst="rect">
            <a:avLst/>
          </a:prstGeom>
        </p:spPr>
        <p:txBody>
          <a:bodyPr vert="horz" lIns="167198" tIns="83599" rIns="167198" bIns="83599" rtlCol="0" anchor="ctr"/>
          <a:lstStyle>
            <a:lvl1pPr algn="r">
              <a:defRPr sz="2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23B5A-7F0A-4ED9-A90B-02B863921E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089975" rtl="0" eaLnBrk="1" latinLnBrk="0" hangingPunct="1">
        <a:spcBef>
          <a:spcPct val="0"/>
        </a:spcBef>
        <a:buNone/>
        <a:defRPr sz="10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3741" indent="-783741" algn="l" defTabSz="2089975" rtl="0" eaLnBrk="1" latinLnBrk="0" hangingPunct="1">
        <a:spcBef>
          <a:spcPct val="20000"/>
        </a:spcBef>
        <a:buFont typeface="Arial" pitchFamily="34" charset="0"/>
        <a:buChar char="•"/>
        <a:defRPr sz="7375" kern="1200">
          <a:solidFill>
            <a:schemeClr val="tx1"/>
          </a:solidFill>
          <a:latin typeface="+mn-lt"/>
          <a:ea typeface="+mn-ea"/>
          <a:cs typeface="+mn-cs"/>
        </a:defRPr>
      </a:lvl1pPr>
      <a:lvl2pPr marL="1698105" indent="-653118" algn="l" defTabSz="2089975" rtl="0" eaLnBrk="1" latinLnBrk="0" hangingPunct="1">
        <a:spcBef>
          <a:spcPct val="20000"/>
        </a:spcBef>
        <a:buFont typeface="Arial" pitchFamily="34" charset="0"/>
        <a:buChar char="–"/>
        <a:defRPr sz="6375" kern="1200">
          <a:solidFill>
            <a:schemeClr val="tx1"/>
          </a:solidFill>
          <a:latin typeface="+mn-lt"/>
          <a:ea typeface="+mn-ea"/>
          <a:cs typeface="+mn-cs"/>
        </a:defRPr>
      </a:lvl2pPr>
      <a:lvl3pPr marL="2612470" indent="-522494" algn="l" defTabSz="2089975" rtl="0" eaLnBrk="1" latinLnBrk="0" hangingPunct="1">
        <a:spcBef>
          <a:spcPct val="20000"/>
        </a:spcBef>
        <a:buFont typeface="Arial" pitchFamily="34" charset="0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458" indent="-522494" algn="l" defTabSz="2089975" rtl="0" eaLnBrk="1" latinLnBrk="0" hangingPunct="1">
        <a:spcBef>
          <a:spcPct val="20000"/>
        </a:spcBef>
        <a:buFont typeface="Arial" pitchFamily="34" charset="0"/>
        <a:buChar char="–"/>
        <a:defRPr sz="4625" kern="1200">
          <a:solidFill>
            <a:schemeClr val="tx1"/>
          </a:solidFill>
          <a:latin typeface="+mn-lt"/>
          <a:ea typeface="+mn-ea"/>
          <a:cs typeface="+mn-cs"/>
        </a:defRPr>
      </a:lvl4pPr>
      <a:lvl5pPr marL="4702445" indent="-522494" algn="l" defTabSz="2089975" rtl="0" eaLnBrk="1" latinLnBrk="0" hangingPunct="1">
        <a:spcBef>
          <a:spcPct val="20000"/>
        </a:spcBef>
        <a:buFont typeface="Arial" pitchFamily="34" charset="0"/>
        <a:buChar char="»"/>
        <a:defRPr sz="4625" kern="1200">
          <a:solidFill>
            <a:schemeClr val="tx1"/>
          </a:solidFill>
          <a:latin typeface="+mn-lt"/>
          <a:ea typeface="+mn-ea"/>
          <a:cs typeface="+mn-cs"/>
        </a:defRPr>
      </a:lvl5pPr>
      <a:lvl6pPr marL="5747433" indent="-522494" algn="l" defTabSz="2089975" rtl="0" eaLnBrk="1" latinLnBrk="0" hangingPunct="1">
        <a:spcBef>
          <a:spcPct val="20000"/>
        </a:spcBef>
        <a:buFont typeface="Arial" pitchFamily="34" charset="0"/>
        <a:buChar char="•"/>
        <a:defRPr sz="4625" kern="1200">
          <a:solidFill>
            <a:schemeClr val="tx1"/>
          </a:solidFill>
          <a:latin typeface="+mn-lt"/>
          <a:ea typeface="+mn-ea"/>
          <a:cs typeface="+mn-cs"/>
        </a:defRPr>
      </a:lvl6pPr>
      <a:lvl7pPr marL="6792420" indent="-522494" algn="l" defTabSz="2089975" rtl="0" eaLnBrk="1" latinLnBrk="0" hangingPunct="1">
        <a:spcBef>
          <a:spcPct val="20000"/>
        </a:spcBef>
        <a:buFont typeface="Arial" pitchFamily="34" charset="0"/>
        <a:buChar char="•"/>
        <a:defRPr sz="4625" kern="1200">
          <a:solidFill>
            <a:schemeClr val="tx1"/>
          </a:solidFill>
          <a:latin typeface="+mn-lt"/>
          <a:ea typeface="+mn-ea"/>
          <a:cs typeface="+mn-cs"/>
        </a:defRPr>
      </a:lvl7pPr>
      <a:lvl8pPr marL="7837409" indent="-522494" algn="l" defTabSz="2089975" rtl="0" eaLnBrk="1" latinLnBrk="0" hangingPunct="1">
        <a:spcBef>
          <a:spcPct val="20000"/>
        </a:spcBef>
        <a:buFont typeface="Arial" pitchFamily="34" charset="0"/>
        <a:buChar char="•"/>
        <a:defRPr sz="4625" kern="1200">
          <a:solidFill>
            <a:schemeClr val="tx1"/>
          </a:solidFill>
          <a:latin typeface="+mn-lt"/>
          <a:ea typeface="+mn-ea"/>
          <a:cs typeface="+mn-cs"/>
        </a:defRPr>
      </a:lvl8pPr>
      <a:lvl9pPr marL="8882396" indent="-522494" algn="l" defTabSz="2089975" rtl="0" eaLnBrk="1" latinLnBrk="0" hangingPunct="1">
        <a:spcBef>
          <a:spcPct val="20000"/>
        </a:spcBef>
        <a:buFont typeface="Arial" pitchFamily="34" charset="0"/>
        <a:buChar char="•"/>
        <a:defRPr sz="4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89975" rtl="0" eaLnBrk="1" latinLnBrk="0" hangingPunct="1">
        <a:defRPr sz="4125" kern="1200">
          <a:solidFill>
            <a:schemeClr val="tx1"/>
          </a:solidFill>
          <a:latin typeface="+mn-lt"/>
          <a:ea typeface="+mn-ea"/>
          <a:cs typeface="+mn-cs"/>
        </a:defRPr>
      </a:lvl1pPr>
      <a:lvl2pPr marL="1044988" algn="l" defTabSz="2089975" rtl="0" eaLnBrk="1" latinLnBrk="0" hangingPunct="1">
        <a:defRPr sz="4125" kern="1200">
          <a:solidFill>
            <a:schemeClr val="tx1"/>
          </a:solidFill>
          <a:latin typeface="+mn-lt"/>
          <a:ea typeface="+mn-ea"/>
          <a:cs typeface="+mn-cs"/>
        </a:defRPr>
      </a:lvl2pPr>
      <a:lvl3pPr marL="2089975" algn="l" defTabSz="2089975" rtl="0" eaLnBrk="1" latinLnBrk="0" hangingPunct="1">
        <a:defRPr sz="4125" kern="1200">
          <a:solidFill>
            <a:schemeClr val="tx1"/>
          </a:solidFill>
          <a:latin typeface="+mn-lt"/>
          <a:ea typeface="+mn-ea"/>
          <a:cs typeface="+mn-cs"/>
        </a:defRPr>
      </a:lvl3pPr>
      <a:lvl4pPr marL="3134964" algn="l" defTabSz="2089975" rtl="0" eaLnBrk="1" latinLnBrk="0" hangingPunct="1">
        <a:defRPr sz="4125" kern="1200">
          <a:solidFill>
            <a:schemeClr val="tx1"/>
          </a:solidFill>
          <a:latin typeface="+mn-lt"/>
          <a:ea typeface="+mn-ea"/>
          <a:cs typeface="+mn-cs"/>
        </a:defRPr>
      </a:lvl4pPr>
      <a:lvl5pPr marL="4179951" algn="l" defTabSz="2089975" rtl="0" eaLnBrk="1" latinLnBrk="0" hangingPunct="1">
        <a:defRPr sz="4125" kern="1200">
          <a:solidFill>
            <a:schemeClr val="tx1"/>
          </a:solidFill>
          <a:latin typeface="+mn-lt"/>
          <a:ea typeface="+mn-ea"/>
          <a:cs typeface="+mn-cs"/>
        </a:defRPr>
      </a:lvl5pPr>
      <a:lvl6pPr marL="5224939" algn="l" defTabSz="2089975" rtl="0" eaLnBrk="1" latinLnBrk="0" hangingPunct="1">
        <a:defRPr sz="4125" kern="1200">
          <a:solidFill>
            <a:schemeClr val="tx1"/>
          </a:solidFill>
          <a:latin typeface="+mn-lt"/>
          <a:ea typeface="+mn-ea"/>
          <a:cs typeface="+mn-cs"/>
        </a:defRPr>
      </a:lvl6pPr>
      <a:lvl7pPr marL="6269926" algn="l" defTabSz="2089975" rtl="0" eaLnBrk="1" latinLnBrk="0" hangingPunct="1">
        <a:defRPr sz="4125" kern="1200">
          <a:solidFill>
            <a:schemeClr val="tx1"/>
          </a:solidFill>
          <a:latin typeface="+mn-lt"/>
          <a:ea typeface="+mn-ea"/>
          <a:cs typeface="+mn-cs"/>
        </a:defRPr>
      </a:lvl7pPr>
      <a:lvl8pPr marL="7314914" algn="l" defTabSz="2089975" rtl="0" eaLnBrk="1" latinLnBrk="0" hangingPunct="1">
        <a:defRPr sz="4125" kern="1200">
          <a:solidFill>
            <a:schemeClr val="tx1"/>
          </a:solidFill>
          <a:latin typeface="+mn-lt"/>
          <a:ea typeface="+mn-ea"/>
          <a:cs typeface="+mn-cs"/>
        </a:defRPr>
      </a:lvl8pPr>
      <a:lvl9pPr marL="8359903" algn="l" defTabSz="2089975" rtl="0" eaLnBrk="1" latinLnBrk="0" hangingPunct="1">
        <a:defRPr sz="4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85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</TotalTime>
  <Words>1</Words>
  <Application>Microsoft Office PowerPoint</Application>
  <PresentationFormat>Custom</PresentationFormat>
  <Paragraphs>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</dc:creator>
  <cp:lastModifiedBy>ken</cp:lastModifiedBy>
  <cp:revision>58</cp:revision>
  <dcterms:created xsi:type="dcterms:W3CDTF">2009-11-05T00:54:51Z</dcterms:created>
  <dcterms:modified xsi:type="dcterms:W3CDTF">2019-02-03T01:32:36Z</dcterms:modified>
</cp:coreProperties>
</file>